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7562850" cy="10688638"/>
  <p:notesSz cx="10688638" cy="75628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346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1905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2148840"/>
          </a:xfrm>
          <a:prstGeom prst="rect">
            <a:avLst/>
          </a:prstGeom>
          <a:solidFill>
            <a:srgbClr val="163B63"/>
          </a:solidFill>
          <a:ln w="12700">
            <a:solidFill>
              <a:srgbClr val="163B6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9006840"/>
            <a:ext cx="7562088" cy="1682496"/>
          </a:xfrm>
          <a:prstGeom prst="rect">
            <a:avLst/>
          </a:prstGeom>
          <a:solidFill>
            <a:srgbClr val="1F5F99"/>
          </a:solidFill>
          <a:ln w="12700">
            <a:solidFill>
              <a:srgbClr val="1F5F99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4271010" y="2162910"/>
            <a:ext cx="3291840" cy="3291840"/>
          </a:xfrm>
          <a:prstGeom prst="arc">
            <a:avLst/>
          </a:prstGeom>
          <a:solidFill>
            <a:srgbClr val="F4AE36">
              <a:alpha val="18000"/>
            </a:srgbClr>
          </a:solidFill>
          <a:ln w="15240">
            <a:solidFill>
              <a:srgbClr val="F4AE36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5" name="Image 0" descr="/mnt/data/Bras-Educacional-PNG.png"/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4663440" y="458450"/>
            <a:ext cx="2286000" cy="8661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4360" y="457200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SEMANA ACADÊMICA</a:t>
            </a:r>
            <a:endParaRPr lang="en-US" sz="2200" dirty="0"/>
          </a:p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INTEGRADA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621792" y="1463040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CE8F5"/>
                </a:solidFill>
              </a:rPr>
              <a:t>Workshop de Iniciação Científica e Extensão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66928" y="2543910"/>
            <a:ext cx="640080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D9E3F0"/>
            </a:solidFill>
            <a:prstDash val="solid"/>
          </a:ln>
          <a:effectLst>
            <a:outerShdw blurRad="15240" dist="127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822960" y="2772510"/>
            <a:ext cx="1371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4AE36"/>
                </a:solidFill>
              </a:rPr>
              <a:t>TEMA CENTRAL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822960" y="3028542"/>
            <a:ext cx="5852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just"/>
            <a:r>
              <a:rPr lang="pt-BR" sz="1750" b="1" dirty="0">
                <a:solidFill>
                  <a:srgbClr val="163B63"/>
                </a:solidFill>
              </a:rPr>
              <a:t>Conexões que Transformam Carreiras: protagonismo, formação acadêmica e compromisso com a sociedade.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777240" y="427939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5F99"/>
                </a:solidFill>
              </a:rPr>
              <a:t>4, 5 e 6 de maio de 2026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777240" y="4572000"/>
            <a:ext cx="60350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1150" dirty="0" err="1">
                <a:solidFill>
                  <a:srgbClr val="253746"/>
                </a:solidFill>
              </a:rPr>
              <a:t>Evento</a:t>
            </a:r>
            <a:r>
              <a:rPr lang="en-US" sz="1150" dirty="0">
                <a:solidFill>
                  <a:srgbClr val="253746"/>
                </a:solidFill>
              </a:rPr>
              <a:t> </a:t>
            </a:r>
            <a:r>
              <a:rPr lang="en-US" sz="1150" dirty="0" err="1">
                <a:solidFill>
                  <a:srgbClr val="253746"/>
                </a:solidFill>
              </a:rPr>
              <a:t>híbrido</a:t>
            </a:r>
            <a:r>
              <a:rPr lang="en-US" sz="1150" dirty="0">
                <a:solidFill>
                  <a:srgbClr val="253746"/>
                </a:solidFill>
              </a:rPr>
              <a:t> • programação integrada entre cursos, pesquisa, extensão, monitoria, tutoria e inovação acadêmica.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58368" y="5440680"/>
            <a:ext cx="193852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D9E3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1"/>
          <p:cNvSpPr/>
          <p:nvPr/>
        </p:nvSpPr>
        <p:spPr>
          <a:xfrm>
            <a:off x="859536" y="5623560"/>
            <a:ext cx="153619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63B63"/>
                </a:solidFill>
              </a:rPr>
              <a:t>PESQUISA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41248" y="5897880"/>
            <a:ext cx="1572768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30" dirty="0">
                <a:solidFill>
                  <a:srgbClr val="253746"/>
                </a:solidFill>
              </a:rPr>
              <a:t>Projetos, metodologia, oral, pôster e plano de trabalho.</a:t>
            </a:r>
            <a:endParaRPr lang="en-US" sz="1030" dirty="0"/>
          </a:p>
        </p:txBody>
      </p:sp>
      <p:sp>
        <p:nvSpPr>
          <p:cNvPr id="16" name="Shape 13"/>
          <p:cNvSpPr/>
          <p:nvPr/>
        </p:nvSpPr>
        <p:spPr>
          <a:xfrm>
            <a:off x="2807208" y="5440680"/>
            <a:ext cx="193852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D9E3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4"/>
          <p:cNvSpPr/>
          <p:nvPr/>
        </p:nvSpPr>
        <p:spPr>
          <a:xfrm>
            <a:off x="3008376" y="5623560"/>
            <a:ext cx="153619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63B63"/>
                </a:solidFill>
              </a:rPr>
              <a:t>EXTENSÃO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2990088" y="5897880"/>
            <a:ext cx="1572768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30" dirty="0">
                <a:solidFill>
                  <a:srgbClr val="253746"/>
                </a:solidFill>
              </a:rPr>
              <a:t>Mostra de propostas, registros, evidências e pactuação.</a:t>
            </a:r>
            <a:endParaRPr lang="en-US" sz="1030" dirty="0"/>
          </a:p>
        </p:txBody>
      </p:sp>
      <p:sp>
        <p:nvSpPr>
          <p:cNvPr id="19" name="Shape 16"/>
          <p:cNvSpPr/>
          <p:nvPr/>
        </p:nvSpPr>
        <p:spPr>
          <a:xfrm>
            <a:off x="4956048" y="5440680"/>
            <a:ext cx="193852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D9E3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7"/>
          <p:cNvSpPr/>
          <p:nvPr/>
        </p:nvSpPr>
        <p:spPr>
          <a:xfrm>
            <a:off x="5157216" y="5623560"/>
            <a:ext cx="153619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63B63"/>
                </a:solidFill>
              </a:rPr>
              <a:t>INTELIGÊNCIA ARTIFICIAL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5138928" y="5897880"/>
            <a:ext cx="1572768" cy="8503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30" dirty="0">
                <a:solidFill>
                  <a:srgbClr val="253746"/>
                </a:solidFill>
              </a:rPr>
              <a:t>Aplicações acadêmicas, ética, produtividade e inovação.</a:t>
            </a:r>
            <a:endParaRPr lang="en-US" sz="1030" dirty="0"/>
          </a:p>
        </p:txBody>
      </p:sp>
      <p:sp>
        <p:nvSpPr>
          <p:cNvPr id="22" name="Shape 19"/>
          <p:cNvSpPr/>
          <p:nvPr/>
        </p:nvSpPr>
        <p:spPr>
          <a:xfrm>
            <a:off x="658368" y="7223760"/>
            <a:ext cx="6492240" cy="1261872"/>
          </a:xfrm>
          <a:prstGeom prst="roundRect">
            <a:avLst>
              <a:gd name="adj" fmla="val 4348"/>
            </a:avLst>
          </a:prstGeom>
          <a:solidFill>
            <a:srgbClr val="F6F8FB"/>
          </a:solidFill>
          <a:ln w="12700">
            <a:solidFill>
              <a:srgbClr val="F6F8F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0"/>
          <p:cNvSpPr/>
          <p:nvPr/>
        </p:nvSpPr>
        <p:spPr>
          <a:xfrm>
            <a:off x="914400" y="7346844"/>
            <a:ext cx="1645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4AE36"/>
                </a:solidFill>
              </a:rPr>
              <a:t>EIXOS DO EVENTO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914400" y="772668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20" dirty="0">
                <a:solidFill>
                  <a:srgbClr val="253746"/>
                </a:solidFill>
              </a:rPr>
              <a:t>• Iniciação científica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53746"/>
                </a:solidFill>
              </a:rPr>
              <a:t>• Extensão universitária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53746"/>
                </a:solidFill>
              </a:rPr>
              <a:t>• Escrita acadêmica e metodologia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53746"/>
                </a:solidFill>
              </a:rPr>
              <a:t>• Monitoria, tutoria e nivelamento</a:t>
            </a:r>
            <a:endParaRPr lang="en-US" sz="1120" dirty="0"/>
          </a:p>
          <a:p>
            <a:pPr marL="0" indent="0">
              <a:buNone/>
            </a:pPr>
            <a:r>
              <a:rPr lang="en-US" sz="1120" dirty="0">
                <a:solidFill>
                  <a:srgbClr val="253746"/>
                </a:solidFill>
              </a:rPr>
              <a:t>• Interdisciplinaridade e impacto social</a:t>
            </a:r>
            <a:endParaRPr lang="en-US" sz="1120" dirty="0"/>
          </a:p>
        </p:txBody>
      </p:sp>
      <p:sp>
        <p:nvSpPr>
          <p:cNvPr id="25" name="Text 22"/>
          <p:cNvSpPr/>
          <p:nvPr/>
        </p:nvSpPr>
        <p:spPr>
          <a:xfrm>
            <a:off x="3977640" y="7699248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20" dirty="0">
                <a:solidFill>
                  <a:srgbClr val="253746"/>
                </a:solidFill>
              </a:rPr>
              <a:t>Participe com apresentações orais, painéis, </a:t>
            </a:r>
            <a:r>
              <a:rPr lang="en-US" sz="1120" i="1" dirty="0">
                <a:solidFill>
                  <a:srgbClr val="253746"/>
                </a:solidFill>
              </a:rPr>
              <a:t>banners</a:t>
            </a:r>
            <a:r>
              <a:rPr lang="en-US" sz="1120" dirty="0">
                <a:solidFill>
                  <a:srgbClr val="253746"/>
                </a:solidFill>
              </a:rPr>
              <a:t> e socialização de projetos acadêmicos.</a:t>
            </a:r>
            <a:endParaRPr lang="en-US" sz="1120" dirty="0"/>
          </a:p>
        </p:txBody>
      </p:sp>
      <p:sp>
        <p:nvSpPr>
          <p:cNvPr id="26" name="Text 23"/>
          <p:cNvSpPr/>
          <p:nvPr/>
        </p:nvSpPr>
        <p:spPr>
          <a:xfrm>
            <a:off x="713232" y="9418320"/>
            <a:ext cx="2011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BRAS Educacional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713232" y="9674352"/>
            <a:ext cx="25603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E6F0FA"/>
                </a:solidFill>
              </a:rPr>
              <a:t>Tema integrador proposto • peça editável</a:t>
            </a:r>
            <a:endParaRPr lang="en-US" sz="870" dirty="0"/>
          </a:p>
        </p:txBody>
      </p:sp>
      <p:sp>
        <p:nvSpPr>
          <p:cNvPr id="28" name="Text 25"/>
          <p:cNvSpPr/>
          <p:nvPr/>
        </p:nvSpPr>
        <p:spPr>
          <a:xfrm>
            <a:off x="3657600" y="9509760"/>
            <a:ext cx="3154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20" dirty="0">
                <a:solidFill>
                  <a:srgbClr val="FFFFFF"/>
                </a:solidFill>
              </a:rPr>
              <a:t>Inserir local, QR code, inscrições e programação conforme validação institucional.</a:t>
            </a:r>
            <a:endParaRPr lang="en-US" sz="9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150</Words>
  <Application>Microsoft Macintosh PowerPoint</Application>
  <PresentationFormat>Personalizar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Apresentação do PowerPoint</vt:lpstr>
    </vt:vector>
  </TitlesOfParts>
  <Company>UniBras Educacional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UniBras Evento 2026</dc:title>
  <dc:subject>Templates oficiais</dc:subject>
  <dc:creator>Edvande Xavier Dos Santos Filho</dc:creator>
  <cp:lastModifiedBy>Gilberto Marques</cp:lastModifiedBy>
  <cp:revision>5</cp:revision>
  <dcterms:created xsi:type="dcterms:W3CDTF">2026-04-15T01:59:10Z</dcterms:created>
  <dcterms:modified xsi:type="dcterms:W3CDTF">2026-08-06T13:22:44Z</dcterms:modified>
</cp:coreProperties>
</file>