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53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218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475488"/>
          </a:xfrm>
          <a:prstGeom prst="rect">
            <a:avLst/>
          </a:prstGeom>
          <a:solidFill>
            <a:srgbClr val="163B63"/>
          </a:solidFill>
          <a:ln w="12700">
            <a:solidFill>
              <a:srgbClr val="163B6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F5F99"/>
          </a:solidFill>
          <a:ln w="12700">
            <a:solidFill>
              <a:srgbClr val="1F5F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005840"/>
            <a:ext cx="5669280" cy="44348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9050" dist="127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6" name="Image 0" descr="/mnt/data/Bras-Educacional-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107" y="585788"/>
            <a:ext cx="2194560" cy="8315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1600200"/>
            <a:ext cx="4983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3B63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TÍTULO DO TRABALHO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05840" y="260604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Nome do(a) autor(a) 1; Nome do(a) autor(a) 2; Nome do(a) orientador(a)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05840" y="3163824"/>
            <a:ext cx="4206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F738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Curso • Unidade • Eixo temático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987552" y="3547872"/>
            <a:ext cx="4526280" cy="0"/>
          </a:xfrm>
          <a:prstGeom prst="line">
            <a:avLst/>
          </a:prstGeom>
          <a:noFill/>
          <a:ln w="22860">
            <a:solidFill>
              <a:srgbClr val="F4AE3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629400" y="1481328"/>
            <a:ext cx="4937760" cy="3035808"/>
          </a:xfrm>
          <a:prstGeom prst="roundRect">
            <a:avLst/>
          </a:prstGeom>
          <a:solidFill>
            <a:srgbClr val="FFFFFF">
              <a:alpha val="90000"/>
            </a:srgbClr>
          </a:solidFill>
          <a:ln w="15240">
            <a:solidFill>
              <a:srgbClr val="D9E3F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05840" y="3886200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F5F99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Semana Acadêmica Integrada</a:t>
            </a:r>
            <a:endParaRPr lang="en-US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50" b="1" dirty="0">
                <a:solidFill>
                  <a:srgbClr val="1F5F99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Workshop de Iniciação Científica e Extensão</a:t>
            </a:r>
            <a:endParaRPr lang="en-US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50" b="1" dirty="0">
                <a:solidFill>
                  <a:srgbClr val="1F5F99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4 a 6 de maio de 2026</a:t>
            </a:r>
            <a:endParaRPr lang="en-US"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22960" y="6510528"/>
            <a:ext cx="36576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Template de capa • padrão institucional UniBras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903720" y="1828800"/>
            <a:ext cx="4343400" cy="2377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F738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Substitua por uma imagem representativa, gráfico ou foto institucional.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163B63"/>
          </a:solidFill>
          <a:ln w="12700">
            <a:solidFill>
              <a:srgbClr val="163B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64808"/>
            <a:ext cx="12191695" cy="393192"/>
          </a:xfrm>
          <a:prstGeom prst="rect">
            <a:avLst/>
          </a:prstGeom>
          <a:solidFill>
            <a:srgbClr val="1F5F99"/>
          </a:solidFill>
          <a:ln w="12700">
            <a:solidFill>
              <a:srgbClr val="1F5F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658368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3B6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Conteúdo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0080" y="102412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738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Semana Acadêmica Integrada • Workshop de Iniciação Científica e Extensão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8640" y="6519672"/>
            <a:ext cx="2926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UniBras Educacional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22960" y="1600200"/>
            <a:ext cx="3108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68680" y="192024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 algn="just">
              <a:buSzPct val="100000"/>
              <a:buChar char="•"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Escreva o problema, a relevância e a lacuna em 3 a 5 tópicos curtos.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22960" y="3270091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868680" y="3571843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 algn="just">
              <a:buSzPct val="100000"/>
              <a:buChar char="•"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Declare o objetivo geral em uma frase direta.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22960" y="4719823"/>
            <a:ext cx="2194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868680" y="5021575"/>
            <a:ext cx="3611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 algn="just">
              <a:buSzPct val="100000"/>
              <a:buChar char="•"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estudo, amostra, local, instrumentos, análise e aspectos éticos.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846320" y="1645920"/>
            <a:ext cx="6720840" cy="452628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9E3F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394960" y="3566159"/>
            <a:ext cx="5577840" cy="508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F7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principal para tabela, gráfico, fluxograma ou figura.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983480" y="6577023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Rodapé sugerido: fonte da figura, n, teste estatístico, CEP/CEUA quando aplicável.</a:t>
            </a:r>
            <a:endParaRPr lang="en-US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0" descr="/mnt/data/Bras-Educacional-PNG.png">
            <a:extLst>
              <a:ext uri="{FF2B5EF4-FFF2-40B4-BE49-F238E27FC236}">
                <a16:creationId xmlns:a16="http://schemas.microsoft.com/office/drawing/2014/main" id="{5E9BE02F-BD65-49AC-A73A-4F5B0F1D4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107" y="585788"/>
            <a:ext cx="2194560" cy="8315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163B63"/>
          </a:solidFill>
          <a:ln w="12700">
            <a:solidFill>
              <a:srgbClr val="163B6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64808"/>
            <a:ext cx="12191695" cy="393192"/>
          </a:xfrm>
          <a:prstGeom prst="rect">
            <a:avLst/>
          </a:prstGeom>
          <a:solidFill>
            <a:srgbClr val="1F5F99"/>
          </a:solidFill>
          <a:ln w="12700">
            <a:solidFill>
              <a:srgbClr val="1F5F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658368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3B6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Resultados e conclusão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0080" y="102412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7388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Semana Acadêmica Integrada • Workshop de Iniciação Científica e Extensão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8640" y="6519672"/>
            <a:ext cx="2926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UniBras Educacional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77240" y="1627632"/>
            <a:ext cx="5532120" cy="4389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9E3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492240" y="1627632"/>
            <a:ext cx="4892040" cy="19659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9E3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492240" y="3886200"/>
            <a:ext cx="4892040" cy="213055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9E3F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05840" y="1856232"/>
            <a:ext cx="201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05840" y="219456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 algn="just">
              <a:buSzPct val="100000"/>
              <a:buChar char="•"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Insira até 3 achados centrais. Prefira números, comparações e significância estatística.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05840" y="315468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 / TABELA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417320" y="438912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5F7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esta área para visual principal do trabalho.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812280" y="190195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DISCUSSÃO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812280" y="2240280"/>
            <a:ext cx="4023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 algn="just">
              <a:buSzPct val="100000"/>
              <a:buChar char="•"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Interprete o achado, compare com a literatura e destaque implicações.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812280" y="4160520"/>
            <a:ext cx="2103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3B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812280" y="4480560"/>
            <a:ext cx="4069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 algn="just">
              <a:buSzPct val="100000"/>
              <a:buChar char="•"/>
            </a:pPr>
            <a:r>
              <a:rPr lang="en-US" sz="1250" dirty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Feche com resposta ao objetivo, aplicabilidade e continuidade.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812280" y="5596128"/>
            <a:ext cx="3840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73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 • financiamento • contato do apresentador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548640" y="6519672"/>
            <a:ext cx="2926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UniBras Educacional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 0" descr="/mnt/data/Bras-Educacional-PNG.png">
            <a:extLst>
              <a:ext uri="{FF2B5EF4-FFF2-40B4-BE49-F238E27FC236}">
                <a16:creationId xmlns:a16="http://schemas.microsoft.com/office/drawing/2014/main" id="{D3ED8B2B-A375-4F9E-8E11-2DACC9B86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107" y="585788"/>
            <a:ext cx="2194560" cy="8315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237</Words>
  <Application>Microsoft Office PowerPoint</Application>
  <PresentationFormat>Widescreen</PresentationFormat>
  <Paragraphs>35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</vt:vector>
  </TitlesOfParts>
  <Company>UniBras Educacional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UniBras Evento 2026</dc:title>
  <dc:subject>Templates oficiais</dc:subject>
  <dc:creator>Edvande Xavier Dos Santos Filho</dc:creator>
  <cp:lastModifiedBy>User</cp:lastModifiedBy>
  <cp:revision>2</cp:revision>
  <dcterms:created xsi:type="dcterms:W3CDTF">2026-04-15T01:59:10Z</dcterms:created>
  <dcterms:modified xsi:type="dcterms:W3CDTF">2026-04-15T02:51:27Z</dcterms:modified>
</cp:coreProperties>
</file>