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918400" cy="43891200"/>
  <p:notesSz cx="43891200" cy="32918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30" d="100"/>
          <a:sy n="30" d="100"/>
        </p:scale>
        <p:origin x="715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458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918400" cy="4114800"/>
          </a:xfrm>
          <a:prstGeom prst="rect">
            <a:avLst/>
          </a:prstGeom>
          <a:solidFill>
            <a:srgbClr val="163B63"/>
          </a:solidFill>
          <a:ln w="12700">
            <a:solidFill>
              <a:srgbClr val="163B6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1879520"/>
            <a:ext cx="32918400" cy="2011680"/>
          </a:xfrm>
          <a:prstGeom prst="rect">
            <a:avLst/>
          </a:prstGeom>
          <a:solidFill>
            <a:srgbClr val="1F5F99"/>
          </a:solidFill>
          <a:ln w="12700">
            <a:solidFill>
              <a:srgbClr val="1F5F99"/>
            </a:solidFill>
            <a:prstDash val="solid"/>
          </a:ln>
        </p:spPr>
      </p:sp>
      <p:pic>
        <p:nvPicPr>
          <p:cNvPr id="4" name="Image 0" descr="/mnt/data/Bras-Educacional-P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5920" y="764381"/>
            <a:ext cx="6583680" cy="249459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28800" y="868680"/>
            <a:ext cx="20665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TÍTULO DO TRABALHO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874520" y="2148840"/>
            <a:ext cx="1828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0F5FA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Autor(es) • Orientador(a) • Curso • Unidade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874520" y="2743200"/>
            <a:ext cx="19019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DDE7F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Semana Acadêmica Integrada e Workshop de Iniciação Científica e Extensão • 4 a 6 de maio de 2026</a:t>
            </a:r>
            <a:endParaRPr lang="en-US" sz="10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645920" y="4937760"/>
            <a:ext cx="9326880" cy="7589520"/>
          </a:xfrm>
          <a:prstGeom prst="roundRect">
            <a:avLst>
              <a:gd name="adj" fmla="val 1446"/>
            </a:avLst>
          </a:prstGeom>
          <a:solidFill>
            <a:srgbClr val="FFFFFF"/>
          </a:solidFill>
          <a:ln w="15875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2057400" y="5349240"/>
            <a:ext cx="850392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286000" y="5458968"/>
            <a:ext cx="80467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2286000" y="6016752"/>
            <a:ext cx="8138160" cy="6172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Contextualize o problema em parágrafos curtos ou tópicos.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Sugestão: 3 a 5 tópicos objetivos.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1645920" y="13167360"/>
            <a:ext cx="9326880" cy="585216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15875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2057400" y="13578840"/>
            <a:ext cx="850392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286000" y="13688568"/>
            <a:ext cx="80467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2286000" y="14246352"/>
            <a:ext cx="8138160" cy="4434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Descreva o objetivo geral em uma frase direta.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1645920" y="19659600"/>
            <a:ext cx="9326880" cy="10058400"/>
          </a:xfrm>
          <a:prstGeom prst="roundRect">
            <a:avLst>
              <a:gd name="adj" fmla="val 1176"/>
            </a:avLst>
          </a:prstGeom>
          <a:solidFill>
            <a:srgbClr val="FFFFFF"/>
          </a:solidFill>
          <a:ln w="15875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2057400" y="20071080"/>
            <a:ext cx="850392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286000" y="20180808"/>
            <a:ext cx="80467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2286000" y="20738592"/>
            <a:ext cx="8138160" cy="8641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estudo • local • amostra • instrumentos • análise estatística • aspectos éticos.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1645920" y="30358080"/>
            <a:ext cx="9326880" cy="9875520"/>
          </a:xfrm>
          <a:prstGeom prst="roundRect">
            <a:avLst>
              <a:gd name="adj" fmla="val 1176"/>
            </a:avLst>
          </a:prstGeom>
          <a:solidFill>
            <a:srgbClr val="FFFFFF"/>
          </a:solidFill>
          <a:ln w="15875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2057400" y="30769560"/>
            <a:ext cx="850392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2286000" y="30879288"/>
            <a:ext cx="80467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 / CONTATO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2286000" y="31437072"/>
            <a:ext cx="8138160" cy="8458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Inserir apenas referências essenciais e QR code, se houver.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11887200" y="4937760"/>
            <a:ext cx="9326880" cy="13716000"/>
          </a:xfrm>
          <a:prstGeom prst="roundRect">
            <a:avLst>
              <a:gd name="adj" fmla="val 1176"/>
            </a:avLst>
          </a:prstGeom>
          <a:solidFill>
            <a:srgbClr val="FFFFFF"/>
          </a:solidFill>
          <a:ln w="15875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2"/>
          <p:cNvSpPr/>
          <p:nvPr/>
        </p:nvSpPr>
        <p:spPr>
          <a:xfrm>
            <a:off x="12298680" y="5349240"/>
            <a:ext cx="850392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2527280" y="5458968"/>
            <a:ext cx="80467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4AE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12527280" y="6016752"/>
            <a:ext cx="8138160" cy="1229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tabelas curtas, gráficos legíveis e dados centrais.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25"/>
          <p:cNvSpPr/>
          <p:nvPr/>
        </p:nvSpPr>
        <p:spPr>
          <a:xfrm>
            <a:off x="12527280" y="9235440"/>
            <a:ext cx="8046720" cy="7772400"/>
          </a:xfrm>
          <a:prstGeom prst="roundRect">
            <a:avLst>
              <a:gd name="adj" fmla="val 941"/>
            </a:avLst>
          </a:prstGeom>
          <a:solidFill>
            <a:srgbClr val="FFFFFF"/>
          </a:solidFill>
          <a:ln w="13970">
            <a:solidFill>
              <a:srgbClr val="D9E3F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13258800" y="12710160"/>
            <a:ext cx="6583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F7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principal para gráfico ou tabela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11887200" y="19293840"/>
            <a:ext cx="9326880" cy="9509760"/>
          </a:xfrm>
          <a:prstGeom prst="roundRect">
            <a:avLst>
              <a:gd name="adj" fmla="val 1176"/>
            </a:avLst>
          </a:prstGeom>
          <a:solidFill>
            <a:srgbClr val="FFFFFF"/>
          </a:solidFill>
          <a:ln w="15875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1" name="Shape 28"/>
          <p:cNvSpPr/>
          <p:nvPr/>
        </p:nvSpPr>
        <p:spPr>
          <a:xfrm>
            <a:off x="12298680" y="19705320"/>
            <a:ext cx="850392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12527280" y="19815048"/>
            <a:ext cx="80467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DISCUSSÃO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30"/>
          <p:cNvSpPr/>
          <p:nvPr/>
        </p:nvSpPr>
        <p:spPr>
          <a:xfrm>
            <a:off x="12527280" y="20372832"/>
            <a:ext cx="8138160" cy="8092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Interprete os resultados e compare com a literatura.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Shape 31"/>
          <p:cNvSpPr/>
          <p:nvPr/>
        </p:nvSpPr>
        <p:spPr>
          <a:xfrm>
            <a:off x="11887200" y="29443680"/>
            <a:ext cx="9326880" cy="10789920"/>
          </a:xfrm>
          <a:prstGeom prst="roundRect">
            <a:avLst>
              <a:gd name="adj" fmla="val 1176"/>
            </a:avLst>
          </a:prstGeom>
          <a:solidFill>
            <a:srgbClr val="FFFFFF"/>
          </a:solidFill>
          <a:ln w="15875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Shape 32"/>
          <p:cNvSpPr/>
          <p:nvPr/>
        </p:nvSpPr>
        <p:spPr>
          <a:xfrm>
            <a:off x="12298680" y="29855160"/>
            <a:ext cx="850392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12527280" y="29964888"/>
            <a:ext cx="80467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34"/>
          <p:cNvSpPr/>
          <p:nvPr/>
        </p:nvSpPr>
        <p:spPr>
          <a:xfrm>
            <a:off x="12527280" y="30522672"/>
            <a:ext cx="8138160" cy="9372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Síntese final, aplicabilidade e continuidade.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Shape 35"/>
          <p:cNvSpPr/>
          <p:nvPr/>
        </p:nvSpPr>
        <p:spPr>
          <a:xfrm>
            <a:off x="22128480" y="4937760"/>
            <a:ext cx="9326880" cy="11704320"/>
          </a:xfrm>
          <a:prstGeom prst="roundRect">
            <a:avLst>
              <a:gd name="adj" fmla="val 1176"/>
            </a:avLst>
          </a:prstGeom>
          <a:solidFill>
            <a:srgbClr val="FFFFFF"/>
          </a:solidFill>
          <a:ln w="15875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9" name="Shape 36"/>
          <p:cNvSpPr/>
          <p:nvPr/>
        </p:nvSpPr>
        <p:spPr>
          <a:xfrm>
            <a:off x="22539960" y="5349240"/>
            <a:ext cx="850392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22768560" y="5458968"/>
            <a:ext cx="80467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ILUSTRAÇÃO / FLUXOGRAMA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38"/>
          <p:cNvSpPr/>
          <p:nvPr/>
        </p:nvSpPr>
        <p:spPr>
          <a:xfrm>
            <a:off x="22768560" y="6016752"/>
            <a:ext cx="8138160" cy="10287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Substitua por figura, fluxograma, mapa ou imagem do projeto.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39"/>
          <p:cNvSpPr/>
          <p:nvPr/>
        </p:nvSpPr>
        <p:spPr>
          <a:xfrm>
            <a:off x="22860000" y="9326880"/>
            <a:ext cx="7863840" cy="5760720"/>
          </a:xfrm>
          <a:prstGeom prst="roundRect">
            <a:avLst>
              <a:gd name="adj" fmla="val 1270"/>
            </a:avLst>
          </a:prstGeom>
          <a:solidFill>
            <a:srgbClr val="FFFFFF"/>
          </a:solidFill>
          <a:ln w="13970">
            <a:solidFill>
              <a:srgbClr val="D9E3F0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22128480" y="17282160"/>
            <a:ext cx="9326880" cy="11247120"/>
          </a:xfrm>
          <a:prstGeom prst="roundRect">
            <a:avLst>
              <a:gd name="adj" fmla="val 1176"/>
            </a:avLst>
          </a:prstGeom>
          <a:solidFill>
            <a:srgbClr val="FFFFFF"/>
          </a:solidFill>
          <a:ln w="15875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4" name="Shape 41"/>
          <p:cNvSpPr/>
          <p:nvPr/>
        </p:nvSpPr>
        <p:spPr>
          <a:xfrm>
            <a:off x="22539960" y="17693640"/>
            <a:ext cx="850392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22768560" y="17803368"/>
            <a:ext cx="80467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 / RELEVÂNCIA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 43"/>
          <p:cNvSpPr/>
          <p:nvPr/>
        </p:nvSpPr>
        <p:spPr>
          <a:xfrm>
            <a:off x="22768560" y="18361152"/>
            <a:ext cx="8138160" cy="9829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Destaque contribuição científica, extensionista ou institucional.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hape 44"/>
          <p:cNvSpPr/>
          <p:nvPr/>
        </p:nvSpPr>
        <p:spPr>
          <a:xfrm>
            <a:off x="22128480" y="29169360"/>
            <a:ext cx="9326880" cy="11064240"/>
          </a:xfrm>
          <a:prstGeom prst="roundRect">
            <a:avLst>
              <a:gd name="adj" fmla="val 1176"/>
            </a:avLst>
          </a:prstGeom>
          <a:solidFill>
            <a:srgbClr val="FFFFFF"/>
          </a:solidFill>
          <a:ln w="15875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8" name="Shape 45"/>
          <p:cNvSpPr/>
          <p:nvPr/>
        </p:nvSpPr>
        <p:spPr>
          <a:xfrm>
            <a:off x="22539960" y="29580840"/>
            <a:ext cx="850392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22768560" y="29690568"/>
            <a:ext cx="80467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AGRADECIMENTOS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47"/>
          <p:cNvSpPr/>
          <p:nvPr/>
        </p:nvSpPr>
        <p:spPr>
          <a:xfrm>
            <a:off x="22768560" y="30248352"/>
            <a:ext cx="8138160" cy="9646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Fomento, parceiros, laboratório, unidade, equipe e contatos.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48"/>
          <p:cNvSpPr/>
          <p:nvPr/>
        </p:nvSpPr>
        <p:spPr>
          <a:xfrm>
            <a:off x="1645920" y="42473880"/>
            <a:ext cx="2377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Banner institucional UniBras • tamanho sugerido: 90 × 120 cm • margens internas preservadas para impressão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185</Words>
  <Application>Microsoft Office PowerPoint</Application>
  <PresentationFormat>Personalizar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Apresentação do PowerPoint</vt:lpstr>
    </vt:vector>
  </TitlesOfParts>
  <Company>UniBras Educacional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UniBras Evento 2026</dc:title>
  <dc:subject>Templates oficiais</dc:subject>
  <dc:creator>Edvande Xavier Dos Santos Filho</dc:creator>
  <cp:lastModifiedBy>User</cp:lastModifiedBy>
  <cp:revision>2</cp:revision>
  <dcterms:created xsi:type="dcterms:W3CDTF">2026-04-15T01:59:10Z</dcterms:created>
  <dcterms:modified xsi:type="dcterms:W3CDTF">2026-04-15T02:53:26Z</dcterms:modified>
</cp:coreProperties>
</file>