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43891200" cy="32918400"/>
  <p:notesSz cx="32918400" cy="438912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20" d="100"/>
          <a:sy n="20" d="100"/>
        </p:scale>
        <p:origin x="1061" y="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3069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3891200" cy="3474720"/>
          </a:xfrm>
          <a:prstGeom prst="rect">
            <a:avLst/>
          </a:prstGeom>
          <a:solidFill>
            <a:srgbClr val="163B63"/>
          </a:solidFill>
          <a:ln w="12700">
            <a:solidFill>
              <a:srgbClr val="163B6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31363920"/>
            <a:ext cx="43891200" cy="1554480"/>
          </a:xfrm>
          <a:prstGeom prst="rect">
            <a:avLst/>
          </a:prstGeom>
          <a:solidFill>
            <a:srgbClr val="1F5F99"/>
          </a:solidFill>
          <a:ln w="12700">
            <a:solidFill>
              <a:srgbClr val="1F5F99"/>
            </a:solidFill>
            <a:prstDash val="solid"/>
          </a:ln>
        </p:spPr>
      </p:sp>
      <p:pic>
        <p:nvPicPr>
          <p:cNvPr id="4" name="Image 0" descr="/mnt/data/Bras-Educacional-PN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06816" y="411480"/>
            <a:ext cx="6515807" cy="24688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920240" y="749808"/>
            <a:ext cx="28346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TÍTULO DO TRABALHO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1965960" y="1783080"/>
            <a:ext cx="2377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0F5F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Autor(es) • Orientador(a) • Curso • Unidade • Eixo</a:t>
            </a:r>
            <a:endParaRPr lang="en-US" sz="1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1645920" y="4206240"/>
            <a:ext cx="9875520" cy="7315200"/>
          </a:xfrm>
          <a:prstGeom prst="roundRect">
            <a:avLst>
              <a:gd name="adj" fmla="val 1250"/>
            </a:avLst>
          </a:prstGeom>
          <a:solidFill>
            <a:srgbClr val="FFFFFF"/>
          </a:solidFill>
          <a:ln w="12700">
            <a:solidFill>
              <a:srgbClr val="D9E3F0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2057400" y="4526280"/>
            <a:ext cx="90525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3B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INTRODUÇÃO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2029968" y="4937760"/>
            <a:ext cx="9107424" cy="0"/>
          </a:xfrm>
          <a:prstGeom prst="line">
            <a:avLst/>
          </a:prstGeom>
          <a:noFill/>
          <a:ln w="15240">
            <a:solidFill>
              <a:srgbClr val="F4AE36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2057400" y="5120640"/>
            <a:ext cx="9052560" cy="6217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80" dirty="0">
                <a:solidFill>
                  <a:srgbClr val="253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Contexto, justificativa e problema.</a:t>
            </a:r>
            <a:endParaRPr lang="en-US" sz="118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1645920" y="12161520"/>
            <a:ext cx="9875520" cy="548640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 w="12700">
            <a:solidFill>
              <a:srgbClr val="D9E3F0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2057400" y="12481560"/>
            <a:ext cx="90525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3B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2029968" y="12893040"/>
            <a:ext cx="9107424" cy="0"/>
          </a:xfrm>
          <a:prstGeom prst="line">
            <a:avLst/>
          </a:prstGeom>
          <a:noFill/>
          <a:ln w="15240">
            <a:solidFill>
              <a:srgbClr val="F4AE3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057400" y="13075920"/>
            <a:ext cx="9052560" cy="4389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80" dirty="0">
                <a:solidFill>
                  <a:srgbClr val="253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 geral.</a:t>
            </a:r>
            <a:endParaRPr lang="en-US" sz="118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1645920" y="18288000"/>
            <a:ext cx="9875520" cy="10789920"/>
          </a:xfrm>
          <a:prstGeom prst="roundRect">
            <a:avLst>
              <a:gd name="adj" fmla="val 926"/>
            </a:avLst>
          </a:prstGeom>
          <a:solidFill>
            <a:srgbClr val="FFFFFF"/>
          </a:solidFill>
          <a:ln w="12700">
            <a:solidFill>
              <a:srgbClr val="D9E3F0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2057400" y="18608040"/>
            <a:ext cx="90525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3B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METODOLOGIA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Shape 14"/>
          <p:cNvSpPr/>
          <p:nvPr/>
        </p:nvSpPr>
        <p:spPr>
          <a:xfrm>
            <a:off x="2029968" y="19019520"/>
            <a:ext cx="9107424" cy="0"/>
          </a:xfrm>
          <a:prstGeom prst="line">
            <a:avLst/>
          </a:prstGeom>
          <a:noFill/>
          <a:ln w="15240">
            <a:solidFill>
              <a:srgbClr val="F4AE36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2057400" y="19202400"/>
            <a:ext cx="9052560" cy="9692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80" dirty="0">
                <a:solidFill>
                  <a:srgbClr val="253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Tipo de estudo, local, amostra, instrumentos, análise e ética.</a:t>
            </a:r>
            <a:endParaRPr lang="en-US" sz="118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hape 16"/>
          <p:cNvSpPr/>
          <p:nvPr/>
        </p:nvSpPr>
        <p:spPr>
          <a:xfrm>
            <a:off x="12252960" y="4206240"/>
            <a:ext cx="17007840" cy="12801600"/>
          </a:xfrm>
          <a:prstGeom prst="roundRect">
            <a:avLst>
              <a:gd name="adj" fmla="val 714"/>
            </a:avLst>
          </a:prstGeom>
          <a:solidFill>
            <a:srgbClr val="FFFFFF"/>
          </a:solidFill>
          <a:ln w="12700">
            <a:solidFill>
              <a:srgbClr val="D9E3F0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2664440" y="4526280"/>
            <a:ext cx="161848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3B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hape 18"/>
          <p:cNvSpPr/>
          <p:nvPr/>
        </p:nvSpPr>
        <p:spPr>
          <a:xfrm>
            <a:off x="12637008" y="4937760"/>
            <a:ext cx="16239744" cy="0"/>
          </a:xfrm>
          <a:prstGeom prst="line">
            <a:avLst/>
          </a:prstGeom>
          <a:noFill/>
          <a:ln w="15240">
            <a:solidFill>
              <a:srgbClr val="F4AE36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12664440" y="5120640"/>
            <a:ext cx="16184880" cy="1170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80" dirty="0">
                <a:solidFill>
                  <a:srgbClr val="253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Priorize tabela ou gráfico central com leitura a 1,5 m.</a:t>
            </a:r>
            <a:endParaRPr lang="en-US" sz="118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Shape 20"/>
          <p:cNvSpPr/>
          <p:nvPr/>
        </p:nvSpPr>
        <p:spPr>
          <a:xfrm>
            <a:off x="12893040" y="7315200"/>
            <a:ext cx="15636240" cy="8412480"/>
          </a:xfrm>
          <a:prstGeom prst="roundRect">
            <a:avLst>
              <a:gd name="adj" fmla="val 870"/>
            </a:avLst>
          </a:prstGeom>
          <a:solidFill>
            <a:srgbClr val="FFFFFF"/>
          </a:solidFill>
          <a:ln w="13970">
            <a:solidFill>
              <a:srgbClr val="D9E3F0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16459200" y="10972800"/>
            <a:ext cx="8412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5F7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Área de destaque visual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Shape 22"/>
          <p:cNvSpPr/>
          <p:nvPr/>
        </p:nvSpPr>
        <p:spPr>
          <a:xfrm>
            <a:off x="12252960" y="17739360"/>
            <a:ext cx="17007840" cy="11338560"/>
          </a:xfrm>
          <a:prstGeom prst="roundRect">
            <a:avLst>
              <a:gd name="adj" fmla="val 806"/>
            </a:avLst>
          </a:prstGeom>
          <a:solidFill>
            <a:srgbClr val="FFFFFF"/>
          </a:solidFill>
          <a:ln w="12700">
            <a:solidFill>
              <a:srgbClr val="D9E3F0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12664440" y="18059400"/>
            <a:ext cx="161848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3B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DISCUSSÃO E CONCLUSÃO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Shape 24"/>
          <p:cNvSpPr/>
          <p:nvPr/>
        </p:nvSpPr>
        <p:spPr>
          <a:xfrm>
            <a:off x="12637008" y="18470880"/>
            <a:ext cx="16239744" cy="0"/>
          </a:xfrm>
          <a:prstGeom prst="line">
            <a:avLst/>
          </a:prstGeom>
          <a:noFill/>
          <a:ln w="15240">
            <a:solidFill>
              <a:srgbClr val="F4AE36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12664440" y="18653760"/>
            <a:ext cx="16184880" cy="10241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80" dirty="0">
                <a:solidFill>
                  <a:srgbClr val="253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Interpretação, comparação com literatura e síntese final.</a:t>
            </a:r>
            <a:endParaRPr lang="en-US" sz="118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Shape 26"/>
          <p:cNvSpPr/>
          <p:nvPr/>
        </p:nvSpPr>
        <p:spPr>
          <a:xfrm>
            <a:off x="29992320" y="4206240"/>
            <a:ext cx="12252960" cy="8229600"/>
          </a:xfrm>
          <a:prstGeom prst="roundRect">
            <a:avLst>
              <a:gd name="adj" fmla="val 1111"/>
            </a:avLst>
          </a:prstGeom>
          <a:solidFill>
            <a:srgbClr val="FFFFFF"/>
          </a:solidFill>
          <a:ln w="12700">
            <a:solidFill>
              <a:srgbClr val="D9E3F0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30403800" y="4526280"/>
            <a:ext cx="114300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3B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IMAGEM / FLUXOGRAMA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Shape 28"/>
          <p:cNvSpPr/>
          <p:nvPr/>
        </p:nvSpPr>
        <p:spPr>
          <a:xfrm>
            <a:off x="30376368" y="4937760"/>
            <a:ext cx="11484864" cy="0"/>
          </a:xfrm>
          <a:prstGeom prst="line">
            <a:avLst/>
          </a:prstGeom>
          <a:noFill/>
          <a:ln w="15240">
            <a:solidFill>
              <a:srgbClr val="F4AE36"/>
            </a:solidFill>
            <a:prstDash val="solid"/>
          </a:ln>
        </p:spPr>
      </p:sp>
      <p:sp>
        <p:nvSpPr>
          <p:cNvPr id="33" name="Shape 30"/>
          <p:cNvSpPr/>
          <p:nvPr/>
        </p:nvSpPr>
        <p:spPr>
          <a:xfrm>
            <a:off x="30632400" y="7132320"/>
            <a:ext cx="10972800" cy="438912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 w="13970">
            <a:solidFill>
              <a:srgbClr val="D9E3F0"/>
            </a:solidFill>
            <a:prstDash val="solid"/>
          </a:ln>
        </p:spPr>
      </p:sp>
      <p:sp>
        <p:nvSpPr>
          <p:cNvPr id="34" name="Shape 31"/>
          <p:cNvSpPr/>
          <p:nvPr/>
        </p:nvSpPr>
        <p:spPr>
          <a:xfrm>
            <a:off x="29992320" y="13075920"/>
            <a:ext cx="12252960" cy="7680960"/>
          </a:xfrm>
          <a:prstGeom prst="roundRect">
            <a:avLst>
              <a:gd name="adj" fmla="val 1190"/>
            </a:avLst>
          </a:prstGeom>
          <a:solidFill>
            <a:srgbClr val="FFFFFF"/>
          </a:solidFill>
          <a:ln w="12700">
            <a:solidFill>
              <a:srgbClr val="D9E3F0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30403800" y="5120640"/>
            <a:ext cx="11430000" cy="7132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80" dirty="0">
                <a:solidFill>
                  <a:srgbClr val="253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Figura, mapa ou fluxograma do projeto.</a:t>
            </a:r>
            <a:endParaRPr lang="en-US" sz="118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 32"/>
          <p:cNvSpPr/>
          <p:nvPr/>
        </p:nvSpPr>
        <p:spPr>
          <a:xfrm>
            <a:off x="30403800" y="13395960"/>
            <a:ext cx="114300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3B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IMPACTO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Shape 33"/>
          <p:cNvSpPr/>
          <p:nvPr/>
        </p:nvSpPr>
        <p:spPr>
          <a:xfrm>
            <a:off x="30376368" y="13807440"/>
            <a:ext cx="11484864" cy="0"/>
          </a:xfrm>
          <a:prstGeom prst="line">
            <a:avLst/>
          </a:prstGeom>
          <a:noFill/>
          <a:ln w="15240">
            <a:solidFill>
              <a:srgbClr val="F4AE36"/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30403800" y="13990320"/>
            <a:ext cx="11430000" cy="6583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80" dirty="0">
                <a:solidFill>
                  <a:srgbClr val="253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Relevância acadêmica, científica ou social.</a:t>
            </a:r>
            <a:endParaRPr lang="en-US" sz="118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Shape 35"/>
          <p:cNvSpPr/>
          <p:nvPr/>
        </p:nvSpPr>
        <p:spPr>
          <a:xfrm>
            <a:off x="29992320" y="21214080"/>
            <a:ext cx="12252960" cy="7863840"/>
          </a:xfrm>
          <a:prstGeom prst="roundRect">
            <a:avLst>
              <a:gd name="adj" fmla="val 1163"/>
            </a:avLst>
          </a:prstGeom>
          <a:solidFill>
            <a:srgbClr val="FFFFFF"/>
          </a:solidFill>
          <a:ln w="12700">
            <a:solidFill>
              <a:srgbClr val="D9E3F0"/>
            </a:solidFill>
            <a:prstDash val="solid"/>
          </a:ln>
        </p:spPr>
      </p:sp>
      <p:sp>
        <p:nvSpPr>
          <p:cNvPr id="39" name="Text 36"/>
          <p:cNvSpPr/>
          <p:nvPr/>
        </p:nvSpPr>
        <p:spPr>
          <a:xfrm>
            <a:off x="30403800" y="21534120"/>
            <a:ext cx="114300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3B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REFERÊNCIAS / CONTATO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Shape 37"/>
          <p:cNvSpPr/>
          <p:nvPr/>
        </p:nvSpPr>
        <p:spPr>
          <a:xfrm>
            <a:off x="30376368" y="21945600"/>
            <a:ext cx="11484864" cy="0"/>
          </a:xfrm>
          <a:prstGeom prst="line">
            <a:avLst/>
          </a:prstGeom>
          <a:noFill/>
          <a:ln w="15240">
            <a:solidFill>
              <a:srgbClr val="F4AE36"/>
            </a:solidFill>
            <a:prstDash val="solid"/>
          </a:ln>
        </p:spPr>
      </p:sp>
      <p:sp>
        <p:nvSpPr>
          <p:cNvPr id="41" name="Text 38"/>
          <p:cNvSpPr/>
          <p:nvPr/>
        </p:nvSpPr>
        <p:spPr>
          <a:xfrm>
            <a:off x="30403800" y="22128480"/>
            <a:ext cx="11430000" cy="6766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80" dirty="0">
                <a:solidFill>
                  <a:srgbClr val="253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Referências essenciais, QR code e contato.</a:t>
            </a:r>
            <a:endParaRPr lang="en-US" sz="118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 39"/>
          <p:cNvSpPr/>
          <p:nvPr/>
        </p:nvSpPr>
        <p:spPr>
          <a:xfrm>
            <a:off x="1737360" y="31656528"/>
            <a:ext cx="1371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Painel institucional UniBras • tamanho sugerido: 120 × 90 cm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114</Words>
  <Application>Microsoft Office PowerPoint</Application>
  <PresentationFormat>Personalizar</PresentationFormat>
  <Paragraphs>21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Apresentação do PowerPoint</vt:lpstr>
    </vt:vector>
  </TitlesOfParts>
  <Company>UniBras Educacional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UniBras Evento 2026</dc:title>
  <dc:subject>Templates oficiais</dc:subject>
  <dc:creator>Edvande Xavier Dos Santos Filho</dc:creator>
  <cp:lastModifiedBy>User</cp:lastModifiedBy>
  <cp:revision>2</cp:revision>
  <dcterms:created xsi:type="dcterms:W3CDTF">2026-04-15T01:59:10Z</dcterms:created>
  <dcterms:modified xsi:type="dcterms:W3CDTF">2026-04-15T02:54:52Z</dcterms:modified>
</cp:coreProperties>
</file>